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325" r:id="rId3"/>
    <p:sldId id="349" r:id="rId4"/>
    <p:sldId id="350" r:id="rId5"/>
    <p:sldId id="265" r:id="rId6"/>
    <p:sldId id="351" r:id="rId7"/>
    <p:sldId id="346" r:id="rId8"/>
    <p:sldId id="328" r:id="rId9"/>
    <p:sldId id="357" r:id="rId10"/>
    <p:sldId id="352" r:id="rId11"/>
    <p:sldId id="353" r:id="rId12"/>
    <p:sldId id="354" r:id="rId13"/>
    <p:sldId id="355" r:id="rId14"/>
    <p:sldId id="356" r:id="rId15"/>
    <p:sldId id="358" r:id="rId16"/>
    <p:sldId id="359" r:id="rId17"/>
    <p:sldId id="360" r:id="rId18"/>
    <p:sldId id="361" r:id="rId19"/>
    <p:sldId id="362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A9D18E"/>
    <a:srgbClr val="D1D7E1"/>
    <a:srgbClr val="C5E2FF"/>
    <a:srgbClr val="CCCC00"/>
    <a:srgbClr val="C55A11"/>
    <a:srgbClr val="FFFFF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-1638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15/03/2015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/>
        </p:nvSpPr>
        <p:spPr>
          <a:xfrm>
            <a:off x="376518" y="1166843"/>
            <a:ext cx="8390965" cy="45243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9600" dirty="0" smtClean="0">
                <a:solidFill>
                  <a:srgbClr val="FF0000"/>
                </a:solidFill>
              </a:rPr>
              <a:t>É possível Deus se tornar homem?</a:t>
            </a:r>
          </a:p>
        </p:txBody>
      </p:sp>
    </p:spTree>
    <p:extLst>
      <p:ext uri="{BB962C8B-B14F-4D97-AF65-F5344CB8AC3E}">
        <p14:creationId xmlns:p14="http://schemas.microsoft.com/office/powerpoint/2010/main" val="1892968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regger.com/space_content/11Buzz%20Aldrin-Apollo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80"/>
            <a:ext cx="9144000" cy="686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324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3.igrejaesperanca.com.br/v7/wp-content/uploads/2011/11/JesusCristo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7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2078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3721" y="906607"/>
            <a:ext cx="8205108" cy="1425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1.10-14</a:t>
            </a:r>
            <a:endParaRPr lang="pt-BR" sz="88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331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/>
              <a:t>No Prólogo </a:t>
            </a:r>
            <a:r>
              <a:rPr lang="pt-BR" sz="2800" b="1" dirty="0">
                <a:solidFill>
                  <a:srgbClr val="FF0000"/>
                </a:solidFill>
              </a:rPr>
              <a:t>(1.1-18)</a:t>
            </a:r>
          </a:p>
          <a:p>
            <a:pPr lvl="1"/>
            <a:endParaRPr lang="pt-BR" sz="2800" dirty="0" smtClean="0"/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pt-BR" sz="2800" dirty="0" smtClean="0"/>
              <a:t>João </a:t>
            </a:r>
            <a:r>
              <a:rPr lang="pt-BR" sz="2800" dirty="0"/>
              <a:t>apresenta Deus no céu, demonstrando a </a:t>
            </a:r>
            <a:r>
              <a:rPr lang="pt-BR" sz="2800" b="1" dirty="0"/>
              <a:t>Deidade </a:t>
            </a:r>
            <a:r>
              <a:rPr lang="pt-BR" sz="2800" dirty="0"/>
              <a:t>de Jesus </a:t>
            </a:r>
            <a:r>
              <a:rPr lang="pt-BR" sz="2800" b="1" dirty="0">
                <a:solidFill>
                  <a:srgbClr val="FF0000"/>
                </a:solidFill>
              </a:rPr>
              <a:t>(1.1-9)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pt-BR" sz="2800" dirty="0"/>
              <a:t>Depois, ele apresenta Deus na terra, demonstrando a </a:t>
            </a:r>
            <a:r>
              <a:rPr lang="pt-BR" sz="2800" b="1" dirty="0"/>
              <a:t>Encarnação</a:t>
            </a:r>
            <a:r>
              <a:rPr lang="pt-BR" sz="2800" dirty="0"/>
              <a:t> de Cristo </a:t>
            </a:r>
            <a:r>
              <a:rPr lang="pt-BR" sz="2800" b="1" dirty="0">
                <a:solidFill>
                  <a:srgbClr val="FF0000"/>
                </a:solidFill>
              </a:rPr>
              <a:t>(1.10-14)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pt-BR" sz="2800" dirty="0"/>
              <a:t>E por fim, ele apresenta </a:t>
            </a:r>
            <a:r>
              <a:rPr lang="pt-BR" sz="2800" b="1" dirty="0"/>
              <a:t>Deus na glória  </a:t>
            </a:r>
            <a:r>
              <a:rPr lang="pt-BR" sz="2800" b="1" dirty="0">
                <a:solidFill>
                  <a:srgbClr val="FF0000"/>
                </a:solidFill>
              </a:rPr>
              <a:t>(1.15-18</a:t>
            </a:r>
            <a:r>
              <a:rPr lang="pt-BR" sz="2800" b="1" dirty="0" smtClean="0">
                <a:solidFill>
                  <a:srgbClr val="FF0000"/>
                </a:solidFill>
              </a:rPr>
              <a:t>)</a:t>
            </a:r>
          </a:p>
          <a:p>
            <a:pPr lvl="1"/>
            <a:endParaRPr lang="pt-BR" sz="2800" b="1" dirty="0">
              <a:solidFill>
                <a:srgbClr val="FF0000"/>
              </a:solidFill>
            </a:endParaRPr>
          </a:p>
          <a:p>
            <a:pPr lvl="1"/>
            <a:r>
              <a:rPr lang="pt-BR" sz="2800" b="1" dirty="0" smtClean="0"/>
              <a:t>“A </a:t>
            </a:r>
            <a:r>
              <a:rPr lang="pt-BR" sz="2800" b="1" dirty="0"/>
              <a:t>DEIDADE DE JESUS REVELA A GLÓRIA DE DEUS NA </a:t>
            </a:r>
            <a:r>
              <a:rPr lang="pt-BR" sz="2800" b="1" dirty="0" smtClean="0"/>
              <a:t>ENCARNAÇÃO”</a:t>
            </a:r>
            <a:endParaRPr lang="pt-BR" sz="2800" dirty="0"/>
          </a:p>
          <a:p>
            <a:pPr lvl="1"/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7951" y="1650380"/>
            <a:ext cx="9151951" cy="109282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5403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53" y="26170"/>
            <a:ext cx="9107347" cy="35394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AUTENTICAÇÃO DA NOSSA FÉ DEPENDE DE UMA 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CLAREZA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SOBRE A </a:t>
            </a:r>
            <a:r>
              <a:rPr lang="pt-BR" sz="5600" b="1" dirty="0" smtClean="0"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ENCARNAÇÃO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JESUS</a:t>
            </a:r>
          </a:p>
        </p:txBody>
      </p:sp>
    </p:spTree>
    <p:extLst>
      <p:ext uri="{BB962C8B-B14F-4D97-AF65-F5344CB8AC3E}">
        <p14:creationId xmlns:p14="http://schemas.microsoft.com/office/powerpoint/2010/main" val="8370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</a:t>
            </a:r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ENCARNAÇÃO DE DEUS OCORREU NO MUNDO CRIADO POR ELE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(10a-11a)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59512"/>
            <a:ext cx="9144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O mundo foi feito por </a:t>
            </a:r>
            <a:r>
              <a:rPr lang="pt-BR" sz="3600" b="1" dirty="0" smtClean="0"/>
              <a:t>ele (10a)</a:t>
            </a:r>
            <a:endParaRPr lang="pt-BR" sz="3000" dirty="0"/>
          </a:p>
        </p:txBody>
      </p:sp>
      <p:sp>
        <p:nvSpPr>
          <p:cNvPr id="6" name="TextBox 6"/>
          <p:cNvSpPr txBox="1"/>
          <p:nvPr/>
        </p:nvSpPr>
        <p:spPr>
          <a:xfrm>
            <a:off x="-7951" y="3196230"/>
            <a:ext cx="9144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O mundo </a:t>
            </a:r>
            <a:r>
              <a:rPr lang="pt-BR" sz="3600" b="1" dirty="0" smtClean="0"/>
              <a:t>lhe pertence (11a)</a:t>
            </a:r>
            <a:endParaRPr lang="pt-BR" sz="3000" dirty="0"/>
          </a:p>
        </p:txBody>
      </p:sp>
      <p:sp>
        <p:nvSpPr>
          <p:cNvPr id="10" name="TextBox 6"/>
          <p:cNvSpPr txBox="1"/>
          <p:nvPr/>
        </p:nvSpPr>
        <p:spPr>
          <a:xfrm>
            <a:off x="-7951" y="1307012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/>
              <a:t>“Ele estava no mundo”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692455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7081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</a:t>
            </a:r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ENCARNAÇÃO DE DEUS </a:t>
            </a:r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NÃO FOI RECONHECIDA PELO </a:t>
            </a:r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MUNDO CRIADO POR ELE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(10b-11b)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973762"/>
            <a:ext cx="9144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O mundo </a:t>
            </a:r>
            <a:r>
              <a:rPr lang="pt-BR" sz="3600" b="1" dirty="0" smtClean="0"/>
              <a:t>não o conheceu (10b)</a:t>
            </a:r>
            <a:endParaRPr lang="pt-BR" sz="3000" dirty="0"/>
          </a:p>
        </p:txBody>
      </p:sp>
      <p:sp>
        <p:nvSpPr>
          <p:cNvPr id="6" name="TextBox 6"/>
          <p:cNvSpPr txBox="1"/>
          <p:nvPr/>
        </p:nvSpPr>
        <p:spPr>
          <a:xfrm>
            <a:off x="-27001" y="2910480"/>
            <a:ext cx="9144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O mundo </a:t>
            </a:r>
            <a:r>
              <a:rPr lang="pt-BR" sz="3600" b="1" dirty="0" smtClean="0"/>
              <a:t>não o recebeu (11b)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670824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061625"/>
            <a:ext cx="9144000" cy="10772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3200" dirty="0" smtClean="0"/>
              <a:t>a) O </a:t>
            </a:r>
            <a:r>
              <a:rPr lang="pt-BR" sz="3200" dirty="0"/>
              <a:t>Criador de tudo o que existe é Aquele que veio ao mundo, e o chamamos, Jesus.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0" y="2629513"/>
            <a:ext cx="9144000" cy="15696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3200" dirty="0" smtClean="0"/>
              <a:t>b)</a:t>
            </a:r>
            <a:r>
              <a:rPr lang="pt-BR" sz="3200" b="1" dirty="0" smtClean="0"/>
              <a:t> </a:t>
            </a:r>
            <a:r>
              <a:rPr lang="pt-BR" sz="3200" dirty="0"/>
              <a:t>Apesar do Criador do mundo ter revelado Sua grandeza através da criação (</a:t>
            </a:r>
            <a:r>
              <a:rPr lang="pt-BR" sz="3200" dirty="0" err="1"/>
              <a:t>Sl</a:t>
            </a:r>
            <a:r>
              <a:rPr lang="pt-BR" sz="3200" dirty="0"/>
              <a:t> 19.1-3), o mundo criado por ele não o distinguiu.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0" y="4628644"/>
            <a:ext cx="9144000" cy="206210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3200" dirty="0" smtClean="0"/>
              <a:t>c)</a:t>
            </a:r>
            <a:r>
              <a:rPr lang="pt-BR" sz="3200" b="1" dirty="0" smtClean="0"/>
              <a:t> </a:t>
            </a:r>
            <a:r>
              <a:rPr lang="pt-BR" sz="3200" dirty="0"/>
              <a:t>A razão para isto é que todo ser humano pode se considerar criatura de Deus, mas nem todos receberão aptidão para conhecer a Deus, em sua essência</a:t>
            </a:r>
            <a:r>
              <a:rPr lang="pt-BR" sz="3200" dirty="0" smtClean="0"/>
              <a:t>.</a:t>
            </a:r>
            <a:endParaRPr lang="pt-BR" sz="3200" dirty="0"/>
          </a:p>
        </p:txBody>
      </p:sp>
      <p:sp>
        <p:nvSpPr>
          <p:cNvPr id="10" name="TextBox 6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PENSE: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9729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53" y="26170"/>
            <a:ext cx="9107347" cy="35394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AUTENTICAÇÃO DA NOSSA FÉ DEPENDE DE UMA 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CLAREZA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SOBRE A </a:t>
            </a:r>
            <a:r>
              <a:rPr lang="pt-BR" sz="5600" b="1" dirty="0" smtClean="0"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ENCARNAÇÃO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JESUS</a:t>
            </a:r>
          </a:p>
        </p:txBody>
      </p:sp>
    </p:spTree>
    <p:extLst>
      <p:ext uri="{BB962C8B-B14F-4D97-AF65-F5344CB8AC3E}">
        <p14:creationId xmlns:p14="http://schemas.microsoft.com/office/powerpoint/2010/main" val="1410483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7081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3- </a:t>
            </a:r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ENCARNAÇÃO DE DEUS </a:t>
            </a:r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OFERECEU UMA SALVAÇÃO IMPOSSÍVEL SEM ELE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(12-13)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010727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O fundamento para a salvação é a fé em Cristo </a:t>
            </a:r>
            <a:endParaRPr lang="pt-BR" sz="3600" dirty="0"/>
          </a:p>
        </p:txBody>
      </p:sp>
      <p:sp>
        <p:nvSpPr>
          <p:cNvPr id="6" name="TextBox 6"/>
          <p:cNvSpPr txBox="1"/>
          <p:nvPr/>
        </p:nvSpPr>
        <p:spPr>
          <a:xfrm>
            <a:off x="-7951" y="3436894"/>
            <a:ext cx="9144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pt-BR" sz="3600" b="1" dirty="0" smtClean="0"/>
              <a:t>O meio para a salvação é a vontade de Deus </a:t>
            </a:r>
            <a:endParaRPr lang="pt-BR" sz="3600" dirty="0"/>
          </a:p>
        </p:txBody>
      </p:sp>
      <p:sp>
        <p:nvSpPr>
          <p:cNvPr id="2" name="Retângulo 1"/>
          <p:cNvSpPr/>
          <p:nvPr/>
        </p:nvSpPr>
        <p:spPr>
          <a:xfrm>
            <a:off x="421340" y="4460412"/>
            <a:ext cx="8364071" cy="2308324"/>
          </a:xfrm>
          <a:prstGeom prst="rect">
            <a:avLst/>
          </a:prstGeom>
          <a:solidFill>
            <a:schemeClr val="accent6">
              <a:lumMod val="50000"/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rgbClr val="FFFF00"/>
                </a:solidFill>
              </a:rPr>
              <a:t>“Aqueles que recebem a Palavra são idênticos àqueles que </a:t>
            </a:r>
            <a:r>
              <a:rPr lang="pt-BR" sz="3600" b="1" dirty="0" err="1">
                <a:solidFill>
                  <a:srgbClr val="FFFF00"/>
                </a:solidFill>
              </a:rPr>
              <a:t>crêem</a:t>
            </a:r>
            <a:r>
              <a:rPr lang="pt-BR" sz="3600" b="1" dirty="0">
                <a:solidFill>
                  <a:srgbClr val="FFFF00"/>
                </a:solidFill>
              </a:rPr>
              <a:t> em seu nome, e estes são idênticos àqueles que nascem de Deus” (</a:t>
            </a:r>
            <a:r>
              <a:rPr lang="pt-BR" sz="3600" b="1" dirty="0" err="1" smtClean="0">
                <a:solidFill>
                  <a:srgbClr val="FFFF00"/>
                </a:solidFill>
              </a:rPr>
              <a:t>D.A.Carson</a:t>
            </a:r>
            <a:r>
              <a:rPr lang="pt-BR" sz="3600" b="1" dirty="0" smtClean="0">
                <a:solidFill>
                  <a:srgbClr val="FFFF00"/>
                </a:solidFill>
              </a:rPr>
              <a:t>)</a:t>
            </a:r>
            <a:endParaRPr lang="pt-BR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4842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156875"/>
            <a:ext cx="9144000" cy="10772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3200" dirty="0"/>
              <a:t>a) </a:t>
            </a:r>
            <a:r>
              <a:rPr lang="pt-BR" sz="3200" dirty="0" smtClean="0"/>
              <a:t>Receber </a:t>
            </a:r>
            <a:r>
              <a:rPr lang="pt-BR" sz="3200" dirty="0"/>
              <a:t>a Cristo é uma consequência, não uma condição da salvação. 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0" y="2724763"/>
            <a:ext cx="9144000" cy="10772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3200" dirty="0" smtClean="0"/>
              <a:t>b)</a:t>
            </a:r>
            <a:r>
              <a:rPr lang="pt-BR" sz="3200" b="1" dirty="0" smtClean="0"/>
              <a:t> </a:t>
            </a:r>
            <a:r>
              <a:rPr lang="pt-BR" sz="3200" dirty="0" smtClean="0"/>
              <a:t>Receber </a:t>
            </a:r>
            <a:r>
              <a:rPr lang="pt-BR" sz="3200" dirty="0"/>
              <a:t>a Cristo não significa “recebe-lo em seu coração”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PENSE: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9550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7081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4- </a:t>
            </a:r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 ENCARNAÇÃO DE DEUS </a:t>
            </a:r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EXIBIU UMA GLÓRIA EXCLUSIVAMENTE DELE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(14)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973762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Deus rompeu o tempo, a matéria e o espaço e tornou-se homem</a:t>
            </a:r>
            <a:endParaRPr lang="pt-BR" sz="3600" dirty="0"/>
          </a:p>
        </p:txBody>
      </p:sp>
      <p:sp>
        <p:nvSpPr>
          <p:cNvPr id="6" name="TextBox 6"/>
          <p:cNvSpPr txBox="1"/>
          <p:nvPr/>
        </p:nvSpPr>
        <p:spPr>
          <a:xfrm>
            <a:off x="-7951" y="3329580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Deus tornou-se um habitante do planeta terra</a:t>
            </a:r>
            <a:endParaRPr lang="pt-BR" sz="3600" dirty="0"/>
          </a:p>
        </p:txBody>
      </p:sp>
      <p:sp>
        <p:nvSpPr>
          <p:cNvPr id="8" name="TextBox 6"/>
          <p:cNvSpPr txBox="1"/>
          <p:nvPr/>
        </p:nvSpPr>
        <p:spPr>
          <a:xfrm>
            <a:off x="0" y="4697368"/>
            <a:ext cx="9144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Os discípulos de Jesus o viram </a:t>
            </a:r>
            <a:endParaRPr lang="pt-BR" sz="3600" dirty="0"/>
          </a:p>
        </p:txBody>
      </p:sp>
      <p:sp>
        <p:nvSpPr>
          <p:cNvPr id="9" name="TextBox 6"/>
          <p:cNvSpPr txBox="1"/>
          <p:nvPr/>
        </p:nvSpPr>
        <p:spPr>
          <a:xfrm>
            <a:off x="-7951" y="5516518"/>
            <a:ext cx="9144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pt-BR" sz="3600" b="1" dirty="0"/>
              <a:t>Jesus revelou a glória do Pai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5800039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794925"/>
            <a:ext cx="9144000" cy="304698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i="1" dirty="0"/>
              <a:t>Se alguém deve conhecer a Deus, nem racionalismo nem misticismo irracional serão suficientes: o primeiro reduz Deus a mero objeto, e o segundo abandona todos os controles. Nem a revelação de Escrituras antecedentes pode competir com esta revelação.</a:t>
            </a:r>
            <a:endParaRPr lang="pt-BR" sz="3200" dirty="0"/>
          </a:p>
        </p:txBody>
      </p:sp>
      <p:sp>
        <p:nvSpPr>
          <p:cNvPr id="8" name="TextBox 6"/>
          <p:cNvSpPr txBox="1"/>
          <p:nvPr/>
        </p:nvSpPr>
        <p:spPr>
          <a:xfrm>
            <a:off x="7951" y="4043444"/>
            <a:ext cx="9144000" cy="10772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3200" b="1" i="1" dirty="0"/>
              <a:t>Temos que ver Cristo em Sua glória e não em sua </a:t>
            </a:r>
            <a:r>
              <a:rPr lang="pt-BR" sz="3200" b="1" i="1" dirty="0" smtClean="0"/>
              <a:t>humilhação.</a:t>
            </a:r>
            <a:endParaRPr lang="pt-BR" sz="3200" b="1" i="1" dirty="0"/>
          </a:p>
        </p:txBody>
      </p:sp>
      <p:sp>
        <p:nvSpPr>
          <p:cNvPr id="6" name="TextBox 6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PENSE: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8922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53" y="26170"/>
            <a:ext cx="9107347" cy="35394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AUTENTICAÇÃO DA NOSSA FÉ DEPENDE DE UMA 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CLAREZA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SOBRE A </a:t>
            </a:r>
            <a:r>
              <a:rPr lang="pt-BR" sz="5600" b="1" dirty="0" smtClean="0"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ENCARNAÇÃO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JESUS</a:t>
            </a:r>
          </a:p>
        </p:txBody>
      </p:sp>
    </p:spTree>
    <p:extLst>
      <p:ext uri="{BB962C8B-B14F-4D97-AF65-F5344CB8AC3E}">
        <p14:creationId xmlns:p14="http://schemas.microsoft.com/office/powerpoint/2010/main" val="24938608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ache.gizmodo.com/assets/images/8/2010/03/yurisn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9108504" cy="6813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tângulo 2"/>
          <p:cNvSpPr/>
          <p:nvPr/>
        </p:nvSpPr>
        <p:spPr>
          <a:xfrm>
            <a:off x="6228184" y="3933056"/>
            <a:ext cx="291581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i="1" dirty="0" smtClean="0">
                <a:latin typeface="Gabriola" pitchFamily="82" charset="0"/>
              </a:rPr>
              <a:t>“- </a:t>
            </a:r>
            <a:r>
              <a:rPr lang="pt-BR" sz="4400" i="1" dirty="0">
                <a:latin typeface="Gabriola" pitchFamily="82" charset="0"/>
              </a:rPr>
              <a:t>Olhei para todos os lados, mas </a:t>
            </a:r>
            <a:endParaRPr lang="pt-BR" sz="4400" i="1" dirty="0" smtClean="0">
              <a:latin typeface="Gabriola" pitchFamily="82" charset="0"/>
            </a:endParaRPr>
          </a:p>
          <a:p>
            <a:r>
              <a:rPr lang="pt-BR" sz="4400" i="1" dirty="0" smtClean="0">
                <a:latin typeface="Gabriola" pitchFamily="82" charset="0"/>
              </a:rPr>
              <a:t>não </a:t>
            </a:r>
            <a:r>
              <a:rPr lang="pt-BR" sz="4400" i="1" dirty="0">
                <a:latin typeface="Gabriola" pitchFamily="82" charset="0"/>
              </a:rPr>
              <a:t>vi Deus. </a:t>
            </a:r>
            <a:r>
              <a:rPr lang="pt-BR" sz="4400" i="1" dirty="0" smtClean="0">
                <a:latin typeface="Gabriola" pitchFamily="82" charset="0"/>
              </a:rPr>
              <a:t>“</a:t>
            </a:r>
            <a:endParaRPr lang="pt-BR" sz="4400" i="1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6840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438150" y="547984"/>
            <a:ext cx="8305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Jo</a:t>
            </a:r>
            <a:r>
              <a:rPr lang="pt-BR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 1.18 </a:t>
            </a:r>
            <a:r>
              <a:rPr lang="pt-BR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-  “Ninguém jamais viu a Deus; o Deus unigênito, que está no seio do Pai, é quem o revelou.”</a:t>
            </a:r>
            <a:endParaRPr lang="pt-B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249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53" y="26170"/>
            <a:ext cx="9107347" cy="35394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AUTENTICAÇÃO DA NOSSA FÉ DEPENDE DE UMA 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CLAREZA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SOBRE A </a:t>
            </a:r>
            <a:r>
              <a:rPr lang="pt-BR" sz="5600" b="1" dirty="0" smtClean="0"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ENCARNAÇÃO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JESUS</a:t>
            </a:r>
          </a:p>
        </p:txBody>
      </p:sp>
    </p:spTree>
    <p:extLst>
      <p:ext uri="{BB962C8B-B14F-4D97-AF65-F5344CB8AC3E}">
        <p14:creationId xmlns:p14="http://schemas.microsoft.com/office/powerpoint/2010/main" val="3802314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</TotalTime>
  <Words>515</Words>
  <Application>Microsoft Office PowerPoint</Application>
  <PresentationFormat>Apresentação na tela (4:3)</PresentationFormat>
  <Paragraphs>44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49</cp:revision>
  <dcterms:created xsi:type="dcterms:W3CDTF">2015-02-28T18:51:08Z</dcterms:created>
  <dcterms:modified xsi:type="dcterms:W3CDTF">2015-03-15T11:29:09Z</dcterms:modified>
</cp:coreProperties>
</file>